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80812" autoAdjust="0"/>
  </p:normalViewPr>
  <p:slideViewPr>
    <p:cSldViewPr>
      <p:cViewPr varScale="1">
        <p:scale>
          <a:sx n="98" d="100"/>
          <a:sy n="98" d="100"/>
        </p:scale>
        <p:origin x="159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en-GB" altLang="nl-NL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en-GB" altLang="nl-NL"/>
          </a:p>
        </p:txBody>
      </p:sp>
      <p:sp>
        <p:nvSpPr>
          <p:cNvPr id="1434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 smtClean="0"/>
              <a:t>Click to edit Master text styles</a:t>
            </a:r>
          </a:p>
          <a:p>
            <a:pPr lvl="1"/>
            <a:r>
              <a:rPr lang="en-GB" altLang="nl-NL" smtClean="0"/>
              <a:t>Second level</a:t>
            </a:r>
          </a:p>
          <a:p>
            <a:pPr lvl="2"/>
            <a:r>
              <a:rPr lang="en-GB" altLang="nl-NL" smtClean="0"/>
              <a:t>Third level</a:t>
            </a:r>
          </a:p>
          <a:p>
            <a:pPr lvl="3"/>
            <a:r>
              <a:rPr lang="en-GB" altLang="nl-NL" smtClean="0"/>
              <a:t>Fourth level</a:t>
            </a:r>
          </a:p>
          <a:p>
            <a:pPr lvl="4"/>
            <a:r>
              <a:rPr lang="en-GB" altLang="nl-NL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en-GB" altLang="nl-NL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BA8BDFD2-7249-43AA-A91E-A4488638CE62}" type="slidenum">
              <a:rPr lang="en-GB" altLang="nl-NL"/>
              <a:pPr/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8835129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3E172E-4B15-4C30-8283-E38CC491209F}" type="slidenum">
              <a:rPr lang="en-GB" altLang="nl-NL"/>
              <a:pPr/>
              <a:t>1</a:t>
            </a:fld>
            <a:endParaRPr lang="en-GB" altLang="nl-NL"/>
          </a:p>
        </p:txBody>
      </p:sp>
      <p:sp>
        <p:nvSpPr>
          <p:cNvPr id="153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nl-NL"/>
          </a:p>
          <a:p>
            <a:r>
              <a:rPr lang="en-US" altLang="nl-NL"/>
              <a:t>Tekst: Dannie Wammes – Veldwerk Nederland</a:t>
            </a:r>
          </a:p>
          <a:p>
            <a:r>
              <a:rPr lang="en-US" altLang="nl-NL"/>
              <a:t>Tekeningen: Ellen Tierie</a:t>
            </a:r>
          </a:p>
          <a:p>
            <a:r>
              <a:rPr lang="en-US" altLang="nl-NL"/>
              <a:t>In opdracht van RIONED</a:t>
            </a:r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676224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5420DA-3E13-4A84-B25B-9937D118F59D}" type="slidenum">
              <a:rPr lang="en-GB" altLang="nl-NL"/>
              <a:pPr/>
              <a:t>10</a:t>
            </a:fld>
            <a:endParaRPr lang="en-GB" altLang="nl-NL"/>
          </a:p>
        </p:txBody>
      </p:sp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nl-NL">
                <a:solidFill>
                  <a:srgbClr val="FF66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Nu moet Drol zijn stinkende drollenjas uittrekken en dan gaat hij heel veel rondjes zwemmen tot hij helemaal schoon is. </a:t>
            </a:r>
          </a:p>
          <a:p>
            <a:endParaRPr lang="nl-NL" altLang="nl-NL">
              <a:solidFill>
                <a:srgbClr val="FF66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solidFill>
                  <a:srgbClr val="FF66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Vraagsuggesties:</a:t>
            </a:r>
            <a:endParaRPr lang="nl-NL" altLang="nl-NL">
              <a:solidFill>
                <a:srgbClr val="FF66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solidFill>
                  <a:srgbClr val="FF66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Waar gaat de drollenjas naar toe?</a:t>
            </a:r>
            <a:endParaRPr lang="nl-NL" altLang="nl-NL">
              <a:solidFill>
                <a:srgbClr val="FF66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>
                <a:solidFill>
                  <a:srgbClr val="FF66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 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42900552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508A4B-732C-46F7-A335-28D8C9CF43F2}" type="slidenum">
              <a:rPr lang="en-GB" altLang="nl-NL"/>
              <a:pPr/>
              <a:t>11</a:t>
            </a:fld>
            <a:endParaRPr lang="en-GB" altLang="nl-NL"/>
          </a:p>
        </p:txBody>
      </p:sp>
      <p:sp>
        <p:nvSpPr>
          <p:cNvPr id="256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nl-NL">
                <a:solidFill>
                  <a:srgbClr val="FF66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En dan...hoera! Dan mag Drol naar de sloot en kan hij lekker zwemmen in de natuur.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4049933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CAA252-FA3B-4804-BF01-987A96226C69}" type="slidenum">
              <a:rPr lang="en-GB" altLang="nl-NL"/>
              <a:pPr/>
              <a:t>2</a:t>
            </a:fld>
            <a:endParaRPr lang="en-GB" altLang="nl-NL"/>
          </a:p>
        </p:txBody>
      </p:sp>
      <p:sp>
        <p:nvSpPr>
          <p:cNvPr id="163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Hmmmmm, hè, hè….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Stein poept op de WC.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Even doortrekken. 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Maar een donkerbruine stem zegt: “Hé, wacht even! Wat ben je van plan? Waar ga ik heen?”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Ja, daar had Stein nog nooit over nagedacht. </a:t>
            </a:r>
            <a:r>
              <a:rPr lang="nl-NL" altLang="nl-NL">
                <a:solidFill>
                  <a:srgbClr val="FF66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“Ik weet het niet”, zegt hij.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Hij begon te denken…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004418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2916D3-9922-44B9-97CE-D144117DBEAF}" type="slidenum">
              <a:rPr lang="en-GB" altLang="nl-NL"/>
              <a:pPr/>
              <a:t>3</a:t>
            </a:fld>
            <a:endParaRPr lang="en-GB" altLang="nl-NL"/>
          </a:p>
        </p:txBody>
      </p:sp>
      <p:sp>
        <p:nvSpPr>
          <p:cNvPr id="174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Misschien gaat Drol wel door de grote pijp naar boven.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En komt Drol als bruine rook uit de schoorsteen.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Vraagsuggesties: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Wat komt er uit de schoorsteen?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Is de rook uit de schoorsteen bruin?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Hoe ruikt die rook? Komt er drollengeur uit de schoorsteen? </a:t>
            </a:r>
            <a:b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</a:br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Wat denken jullie. Wordt Drol drollenrook?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603726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19EA7D-7928-4532-BC67-C3D41F55E427}" type="slidenum">
              <a:rPr lang="en-GB" altLang="nl-NL"/>
              <a:pPr/>
              <a:t>4</a:t>
            </a:fld>
            <a:endParaRPr lang="en-GB" altLang="nl-NL"/>
          </a:p>
        </p:txBody>
      </p:sp>
      <p:sp>
        <p:nvSpPr>
          <p:cNvPr id="184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Misschien gaat Drol wel naar de mol.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Die graaft een gat voor elke drol.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Vraagsuggesties: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Hebben jullie wel eens een mol gezien? En een molshoop?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Zou dat kunnen? Gaat Drol naar de mol?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661649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99E92F-B42D-45A0-93DA-530BA2B1A948}" type="slidenum">
              <a:rPr lang="en-GB" altLang="nl-NL"/>
              <a:pPr/>
              <a:t>5</a:t>
            </a:fld>
            <a:endParaRPr lang="en-GB" altLang="nl-NL"/>
          </a:p>
        </p:txBody>
      </p:sp>
      <p:sp>
        <p:nvSpPr>
          <p:cNvPr id="194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Misschien gaat Drol wel door een pijp naar beneden.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En komt Drol onder het huis in de grote drollenkelder.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Vraagsuggesties: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Is er iets onder het huis waar Drol heen zou kunnen gaan? 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Wat is een kelder?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Als er een grote drollenkelder zou zijn. Hoe zou het huis dan ruiken?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Wat denken jullie. Gaat Drol naar de drollenkelder?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433641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988131-2E0A-45F3-BBF1-22FAFF1D1451}" type="slidenum">
              <a:rPr lang="en-GB" altLang="nl-NL"/>
              <a:pPr/>
              <a:t>6</a:t>
            </a:fld>
            <a:endParaRPr lang="en-GB" altLang="nl-NL"/>
          </a:p>
        </p:txBody>
      </p:sp>
      <p:sp>
        <p:nvSpPr>
          <p:cNvPr id="204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Misschien gaat Drol wel in de drollenkliko achter het huis.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En wordt Drol opgehaald door de drollenwagen.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Vraagsuggesties: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Hebben jullie een kliko bij het huis? Of een container voor het afval?</a:t>
            </a:r>
            <a:b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</a:br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Wat gaat daar allemaal in?</a:t>
            </a:r>
            <a:b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</a:br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Is er ook een bruine bij voor drollen?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Wat denken jullie. Gaat Drol naar de drollenwagen?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7349353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DFE26A-724A-409E-9314-C21F6B0B965B}" type="slidenum">
              <a:rPr lang="en-GB" altLang="nl-NL"/>
              <a:pPr/>
              <a:t>7</a:t>
            </a:fld>
            <a:endParaRPr lang="en-GB" altLang="nl-NL"/>
          </a:p>
        </p:txBody>
      </p:sp>
      <p:sp>
        <p:nvSpPr>
          <p:cNvPr id="215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Misschien gaat Drol wel naar de fabriek.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Voor de bruine limonade. Of het bruine snoep.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Vraagsuggesties: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Bestaat dat wel, bruine limonade? Bruin snoep?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Zou dat van drol gemaakt kunnen zijn? 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40507754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F3A3E9-1568-44A5-A7D0-13064B14D39E}" type="slidenum">
              <a:rPr lang="en-GB" altLang="nl-NL"/>
              <a:pPr/>
              <a:t>8</a:t>
            </a:fld>
            <a:endParaRPr lang="en-GB" altLang="nl-NL"/>
          </a:p>
        </p:txBody>
      </p:sp>
      <p:sp>
        <p:nvSpPr>
          <p:cNvPr id="225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“En, waar ga ik heen?”, vraagt Drol.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Ongeduldig begint Drol harder en harder te stinken.</a:t>
            </a: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Stein houdt het bijna niet meer uit.</a:t>
            </a:r>
          </a:p>
          <a:p>
            <a:r>
              <a:rPr lang="nl-NL" altLang="nl-NL">
                <a:solidFill>
                  <a:srgbClr val="FF66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“Waar wil je dan heen?”, vraagt Stein.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>
                <a:solidFill>
                  <a:srgbClr val="FF66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“Ik wil lekker zwemmen in een slootje in de natuur”, zegt Drol.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>
                <a:solidFill>
                  <a:srgbClr val="FF66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“Maar dat kan toch niet als je zo stinkt”, zegt Stein. “ En je moet ook heel schoon zijn”. “Dat wil ik wel”, zegt Drol.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>
                <a:latin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Vraagsuggesties: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Kunnen jullie </a:t>
            </a:r>
            <a:r>
              <a:rPr lang="nl-NL" altLang="nl-NL" i="1">
                <a:solidFill>
                  <a:srgbClr val="FF66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Drol</a:t>
            </a:r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 helpen?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solidFill>
                  <a:srgbClr val="FF66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Hoe moet hij schoon worden en ophouden met stinken?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Weten jullie waar Drol heen gaat?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(gesprek hierover)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latin typeface="Verdana" panose="020B0604030504040204" pitchFamily="34" charset="0"/>
                <a:cs typeface="Times New Roman" panose="02020603050405020304" pitchFamily="18" charset="0"/>
              </a:rPr>
              <a:t>Zullen wij het aan Drol vertellen?</a:t>
            </a:r>
            <a:endParaRPr lang="nl-NL" altLang="nl-NL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8855452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7777B8-67B7-491D-B6E6-0E204AA2132D}" type="slidenum">
              <a:rPr lang="en-GB" altLang="nl-NL"/>
              <a:pPr/>
              <a:t>9</a:t>
            </a:fld>
            <a:endParaRPr lang="en-GB" altLang="nl-NL"/>
          </a:p>
        </p:txBody>
      </p:sp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nl-NL">
                <a:solidFill>
                  <a:srgbClr val="FF66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Stein trekt door en daar gaat Drol: in een hele lange pijp onder de grond naar......... een drollenzwembad. </a:t>
            </a:r>
          </a:p>
          <a:p>
            <a:endParaRPr lang="nl-NL" altLang="nl-NL">
              <a:solidFill>
                <a:srgbClr val="FF66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solidFill>
                  <a:srgbClr val="FF66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Vraagsuggesties:</a:t>
            </a:r>
            <a:endParaRPr lang="nl-NL" altLang="nl-NL">
              <a:solidFill>
                <a:srgbClr val="FF66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solidFill>
                  <a:srgbClr val="FF66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Ben jij wel eens in een zwembad geweest?</a:t>
            </a:r>
            <a:endParaRPr lang="nl-NL" altLang="nl-NL">
              <a:solidFill>
                <a:srgbClr val="FF66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solidFill>
                  <a:srgbClr val="FF66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Zag je daar drollen zwemmen?</a:t>
            </a:r>
            <a:endParaRPr lang="nl-NL" altLang="nl-NL">
              <a:solidFill>
                <a:srgbClr val="FF66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nl-NL" altLang="nl-NL" i="1">
                <a:solidFill>
                  <a:srgbClr val="FF66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Heb je wel eens een drollenzwembad gezien?</a:t>
            </a:r>
            <a:endParaRPr lang="nl-NL" altLang="nl-NL">
              <a:solidFill>
                <a:srgbClr val="FF66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GB" altLang="nl-NL">
              <a:solidFill>
                <a:srgbClr val="FF66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07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C1DBF6-CB85-4202-8F3E-435C0621A46E}" type="slidenum">
              <a:rPr lang="en-GB" altLang="nl-NL"/>
              <a:pPr/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579761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0E964-29B6-4D88-A463-565BB4192D04}" type="slidenum">
              <a:rPr lang="en-GB" altLang="nl-NL"/>
              <a:pPr/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887130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5CF9A4-6A4B-4D0F-93D2-36E836EEB10B}" type="slidenum">
              <a:rPr lang="en-GB" altLang="nl-NL"/>
              <a:pPr/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705620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F47D0-4956-450C-9EB1-CC64E81FF455}" type="slidenum">
              <a:rPr lang="en-GB" altLang="nl-NL"/>
              <a:pPr/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971906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A2BA0-3AD0-4B3C-8505-54C09F355DD3}" type="slidenum">
              <a:rPr lang="en-GB" altLang="nl-NL"/>
              <a:pPr/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59893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A529E-1241-4DE4-A92C-E2D058989868}" type="slidenum">
              <a:rPr lang="en-GB" altLang="nl-NL"/>
              <a:pPr/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948546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A1482-1BA4-4176-A87C-185064C47B44}" type="slidenum">
              <a:rPr lang="en-GB" altLang="nl-NL"/>
              <a:pPr/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801578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EEE92-6278-4217-9665-DF6C2743E012}" type="slidenum">
              <a:rPr lang="en-GB" altLang="nl-NL"/>
              <a:pPr/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232425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E89EE-347B-4B34-B5D4-079DAB20B629}" type="slidenum">
              <a:rPr lang="en-GB" altLang="nl-NL"/>
              <a:pPr/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77863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2A363F-DA88-48C3-992C-F3F58D7989B0}" type="slidenum">
              <a:rPr lang="en-GB" altLang="nl-NL"/>
              <a:pPr/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831439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75F997-0578-493E-AB78-F73A4921A555}" type="slidenum">
              <a:rPr lang="en-GB" altLang="nl-NL"/>
              <a:pPr/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651490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 smtClean="0"/>
              <a:t>Click to edit Master text styles</a:t>
            </a:r>
          </a:p>
          <a:p>
            <a:pPr lvl="1"/>
            <a:r>
              <a:rPr lang="en-GB" altLang="nl-NL" smtClean="0"/>
              <a:t>Second level</a:t>
            </a:r>
          </a:p>
          <a:p>
            <a:pPr lvl="2"/>
            <a:r>
              <a:rPr lang="en-GB" altLang="nl-NL" smtClean="0"/>
              <a:t>Third level</a:t>
            </a:r>
          </a:p>
          <a:p>
            <a:pPr lvl="3"/>
            <a:r>
              <a:rPr lang="en-GB" altLang="nl-NL" smtClean="0"/>
              <a:t>Fourth level</a:t>
            </a:r>
          </a:p>
          <a:p>
            <a:pPr lvl="4"/>
            <a:r>
              <a:rPr lang="en-GB" altLang="nl-NL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8BDED3-3CC1-4BE3-83CD-100F431F7436}" type="slidenum">
              <a:rPr lang="en-GB" altLang="nl-NL"/>
              <a:pPr/>
              <a:t>‹nr.›</a:t>
            </a:fld>
            <a:endParaRPr lang="en-GB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endParaRPr lang="en-US" altLang="nl-NL" sz="44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nl-NL" altLang="nl-NL" sz="3200"/>
          </a:p>
        </p:txBody>
      </p:sp>
      <p:pic>
        <p:nvPicPr>
          <p:cNvPr id="2052" name="Picture 4" descr="\\Amd750\d\schoolbiologisch centrum\drol op reis\voorpla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595313"/>
            <a:ext cx="8096250" cy="566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nl-NL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  <p:pic>
        <p:nvPicPr>
          <p:cNvPr id="12292" name="Picture 4" descr="\\Amd750\d\schoolbiologisch centrum\drol op reis\proefdrukken\72 dpi blad 9 A 4 drollenjas uit plus zwemb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590550"/>
            <a:ext cx="8020050" cy="567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\\Amd750\d\schoolbiologisch centrum\drol op reis\proefdrukken\72 dpi blad 10 A4 drol in de sloo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550" y="793750"/>
            <a:ext cx="7454900" cy="527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nl-N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  <p:pic>
        <p:nvPicPr>
          <p:cNvPr id="3076" name="Picture 4" descr="\\Amd750\d\schoolbiologisch centrum\drol op reis\proefdrukken\72 dpi blad 1 A4 stein bij w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590550"/>
            <a:ext cx="8020050" cy="567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  <p:pic>
        <p:nvPicPr>
          <p:cNvPr id="4100" name="Picture 4" descr="\\Amd750\d\schoolbiologisch centrum\drol op reis\proefdrukken\72 dpi blad 2 dak A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590550"/>
            <a:ext cx="8020050" cy="567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nl-NL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  <p:pic>
        <p:nvPicPr>
          <p:cNvPr id="5124" name="Picture 4" descr="\\Amd750\d\schoolbiologisch centrum\drol op reis\proefdrukken\72 dpi blad 3 A4 drol op mo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590550"/>
            <a:ext cx="8020050" cy="567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nl-N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  <p:pic>
        <p:nvPicPr>
          <p:cNvPr id="6148" name="Picture 4" descr="\\Amd750\d\schoolbiologisch centrum\drol op reis\proefdrukken\72 dpi blad 4  A4 drollenkeld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590550"/>
            <a:ext cx="8020050" cy="567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nl-NL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  <p:pic>
        <p:nvPicPr>
          <p:cNvPr id="7172" name="Picture 4" descr="\\Amd750\d\schoolbiologisch centrum\drol op reis\proefdrukken\72 dpi blad 5 A4 drol in klik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590550"/>
            <a:ext cx="8020050" cy="567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nl-NL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  <p:pic>
        <p:nvPicPr>
          <p:cNvPr id="8196" name="Picture 4" descr="\\Amd750\d\schoolbiologisch centrum\drol op reis\proefdrukken\72 dpi blad 6 A4 snoepfabrie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590550"/>
            <a:ext cx="8020050" cy="567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nl-NL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  <p:pic>
        <p:nvPicPr>
          <p:cNvPr id="9220" name="Picture 4" descr="\\Amd750\d\schoolbiologisch centrum\drol op reis\proefdrukken\72 dpi blad 7 stein bij wc A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590550"/>
            <a:ext cx="8020050" cy="567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nl-NL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  <p:pic>
        <p:nvPicPr>
          <p:cNvPr id="11268" name="Picture 4" descr="\\Amd750\d\schoolbiologisch centrum\drol op reis\proefdrukken\72 dpi blad 8 A 4 huis met afvo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590550"/>
            <a:ext cx="8020050" cy="567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364</Words>
  <Application>Microsoft Office PowerPoint</Application>
  <PresentationFormat>Diavoorstelling (4:3)</PresentationFormat>
  <Paragraphs>81</Paragraphs>
  <Slides>11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Times New Roman</vt:lpstr>
      <vt:lpstr>Verdana</vt:lpstr>
      <vt:lpstr>Default Design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TIP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TIP</dc:creator>
  <cp:lastModifiedBy>Dannie Wammes</cp:lastModifiedBy>
  <cp:revision>7</cp:revision>
  <dcterms:created xsi:type="dcterms:W3CDTF">2011-04-14T10:48:22Z</dcterms:created>
  <dcterms:modified xsi:type="dcterms:W3CDTF">2015-10-09T07:45:20Z</dcterms:modified>
</cp:coreProperties>
</file>